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Play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Play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Play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background with blue and green text&#10;&#10;Description automatically generated"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3201670" y="2941488"/>
            <a:ext cx="57886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6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6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147820" y="4166502"/>
            <a:ext cx="389636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4000" u="none" cap="none" strike="noStrike">
                <a:solidFill>
                  <a:srgbClr val="8FCBB3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4000" u="none" cap="none" strike="noStrike">
              <a:solidFill>
                <a:srgbClr val="8FCBB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een background with a white object on it&#10;&#10;Description automatically generated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329160" cy="693515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/>
          <p:nvPr/>
        </p:nvSpPr>
        <p:spPr>
          <a:xfrm>
            <a:off x="3201670" y="4506128"/>
            <a:ext cx="57886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6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6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5093970" y="3798242"/>
            <a:ext cx="389636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4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4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een background with a white object&#10;&#10;Description automatically generated" id="98" name="Google Shape;9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 txBox="1"/>
          <p:nvPr/>
        </p:nvSpPr>
        <p:spPr>
          <a:xfrm>
            <a:off x="3201670" y="4506128"/>
            <a:ext cx="57886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6000" u="none" cap="none" strike="noStrike">
                <a:solidFill>
                  <a:srgbClr val="FBF7EC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6000" u="none" cap="none" strike="noStrike">
              <a:solidFill>
                <a:srgbClr val="FBF7E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5093970" y="3798242"/>
            <a:ext cx="389636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4000" u="none" cap="none" strike="noStrike">
                <a:solidFill>
                  <a:srgbClr val="FBF7EC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4000" u="none" cap="none" strike="noStrike">
              <a:solidFill>
                <a:srgbClr val="FBF7E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yellow background with a yellow object&#10;&#10;Description automatically generated" id="105" name="Google Shape;10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6"/>
          <p:cNvSpPr txBox="1"/>
          <p:nvPr/>
        </p:nvSpPr>
        <p:spPr>
          <a:xfrm>
            <a:off x="3201670" y="4506128"/>
            <a:ext cx="57886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6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6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5093970" y="3798242"/>
            <a:ext cx="389636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4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4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-up of a logo&#10;&#10;Description automatically generated" id="112" name="Google Shape;11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7"/>
          <p:cNvSpPr txBox="1"/>
          <p:nvPr/>
        </p:nvSpPr>
        <p:spPr>
          <a:xfrm>
            <a:off x="3201670" y="4506128"/>
            <a:ext cx="57886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60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6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/>
          <p:nvPr/>
        </p:nvSpPr>
        <p:spPr>
          <a:xfrm>
            <a:off x="5093970" y="3798242"/>
            <a:ext cx="389636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een triangle with leaves&#10;&#10;Description automatically generated" id="119" name="Google Shape;11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5206178" y="2048435"/>
            <a:ext cx="5788660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45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45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8"/>
          <p:cNvSpPr txBox="1"/>
          <p:nvPr/>
        </p:nvSpPr>
        <p:spPr>
          <a:xfrm>
            <a:off x="7098478" y="2798058"/>
            <a:ext cx="389636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3500" u="none" cap="none" strike="noStrike">
                <a:solidFill>
                  <a:srgbClr val="8FCBB3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3500" u="none" cap="none" strike="noStrike">
              <a:solidFill>
                <a:srgbClr val="8FCBB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8515364" y="3832184"/>
            <a:ext cx="2479474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5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المحتوى النصي</a:t>
            </a:r>
            <a:endParaRPr b="0" i="0" sz="25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270265" y="4731085"/>
            <a:ext cx="3418331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500" u="none" cap="none" strike="noStrike">
                <a:solidFill>
                  <a:srgbClr val="8FCBB3"/>
                </a:solidFill>
                <a:latin typeface="Arial"/>
                <a:ea typeface="Arial"/>
                <a:cs typeface="Arial"/>
                <a:sym typeface="Arial"/>
              </a:rPr>
              <a:t>صورة مقاس مستطيل</a:t>
            </a:r>
            <a:endParaRPr b="0" i="0" sz="2500" u="none" cap="none" strike="noStrike">
              <a:solidFill>
                <a:srgbClr val="8FCBB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background with a black line&#10;&#10;Description automatically generated with medium confidence" id="128" name="Google Shape;12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9"/>
          <p:cNvSpPr txBox="1"/>
          <p:nvPr/>
        </p:nvSpPr>
        <p:spPr>
          <a:xfrm>
            <a:off x="5206178" y="2048435"/>
            <a:ext cx="5788660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45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1" i="0" sz="45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7098478" y="2798058"/>
            <a:ext cx="389636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3500" u="none" cap="none" strike="noStrike">
                <a:solidFill>
                  <a:srgbClr val="8FCBB3"/>
                </a:solidFill>
                <a:latin typeface="Arial"/>
                <a:ea typeface="Arial"/>
                <a:cs typeface="Arial"/>
                <a:sym typeface="Arial"/>
              </a:rPr>
              <a:t>العنوان الرئيسي</a:t>
            </a:r>
            <a:endParaRPr b="0" i="0" sz="3500" u="none" cap="none" strike="noStrike">
              <a:solidFill>
                <a:srgbClr val="8FCBB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9"/>
          <p:cNvSpPr txBox="1"/>
          <p:nvPr/>
        </p:nvSpPr>
        <p:spPr>
          <a:xfrm>
            <a:off x="8515364" y="3832184"/>
            <a:ext cx="2479474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500" u="none" cap="none" strike="noStrike">
                <a:solidFill>
                  <a:srgbClr val="0B5860"/>
                </a:solidFill>
                <a:latin typeface="Arial"/>
                <a:ea typeface="Arial"/>
                <a:cs typeface="Arial"/>
                <a:sym typeface="Arial"/>
              </a:rPr>
              <a:t>المحتوى النصي</a:t>
            </a:r>
            <a:endParaRPr b="0" i="0" sz="2500" u="none" cap="none" strike="noStrike">
              <a:solidFill>
                <a:srgbClr val="0B58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logo with a yellow and blue design&#10;&#10;Description automatically generated" id="136" name="Google Shape;13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